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8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3" r:id="rId27"/>
    <p:sldId id="321" r:id="rId28"/>
    <p:sldId id="284" r:id="rId29"/>
    <p:sldId id="285" r:id="rId30"/>
    <p:sldId id="322" r:id="rId31"/>
    <p:sldId id="286" r:id="rId32"/>
    <p:sldId id="323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24" r:id="rId57"/>
    <p:sldId id="310" r:id="rId58"/>
    <p:sldId id="311" r:id="rId59"/>
    <p:sldId id="325" r:id="rId60"/>
    <p:sldId id="326" r:id="rId61"/>
    <p:sldId id="327" r:id="rId62"/>
    <p:sldId id="328" r:id="rId63"/>
    <p:sldId id="329" r:id="rId64"/>
    <p:sldId id="342" r:id="rId65"/>
    <p:sldId id="312" r:id="rId66"/>
    <p:sldId id="330" r:id="rId67"/>
    <p:sldId id="332" r:id="rId68"/>
    <p:sldId id="331" r:id="rId69"/>
    <p:sldId id="333" r:id="rId70"/>
    <p:sldId id="334" r:id="rId71"/>
    <p:sldId id="335" r:id="rId72"/>
    <p:sldId id="336" r:id="rId73"/>
    <p:sldId id="338" r:id="rId74"/>
    <p:sldId id="339" r:id="rId75"/>
    <p:sldId id="340" r:id="rId76"/>
    <p:sldId id="341" r:id="rId77"/>
    <p:sldId id="337" r:id="rId78"/>
    <p:sldId id="320" r:id="rId79"/>
  </p:sldIdLst>
  <p:sldSz cx="12192000" cy="6858000"/>
  <p:notesSz cx="6858000" cy="9144000"/>
  <p:embeddedFontLst>
    <p:embeddedFont>
      <p:font typeface="Noto Sans KR" panose="020B0600000101010101" charset="-127"/>
      <p:regular r:id="rId81"/>
      <p:bold r:id="rId82"/>
    </p:embeddedFont>
    <p:embeddedFont>
      <p:font typeface="Malgun Gothic" panose="020B0503020000020004" pitchFamily="50" charset="-127"/>
      <p:regular r:id="rId83"/>
      <p:bold r:id="rId84"/>
    </p:embeddedFont>
    <p:embeddedFont>
      <p:font typeface="Verdana" panose="020B0604030504040204" pitchFamily="34" charset="0"/>
      <p:regular r:id="rId85"/>
      <p:bold r:id="rId86"/>
      <p:italic r:id="rId87"/>
      <p:boldItalic r:id="rId8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98A68D3-3A0B-456F-8959-9C63F18B2C40}">
  <a:tblStyle styleId="{998A68D3-3A0B-456F-8959-9C63F18B2C40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2" d="100"/>
          <a:sy n="92" d="100"/>
        </p:scale>
        <p:origin x="138" y="5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font" Target="fonts/font4.fntdata"/><Relationship Id="rId89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viewProps" Target="viewProps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notesMaster" Target="notesMasters/notesMaster1.xml"/><Relationship Id="rId85" Type="http://schemas.openxmlformats.org/officeDocument/2006/relationships/font" Target="fonts/font5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font" Target="fonts/font3.fntdata"/><Relationship Id="rId88" Type="http://schemas.openxmlformats.org/officeDocument/2006/relationships/font" Target="fonts/font8.fntdata"/><Relationship Id="rId9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font" Target="fonts/font1.fntdata"/><Relationship Id="rId86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ableStyles" Target="tableStyle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font" Target="fonts/font7.fntdata"/><Relationship Id="rId61" Type="http://schemas.openxmlformats.org/officeDocument/2006/relationships/slide" Target="slides/slide60.xml"/><Relationship Id="rId82" Type="http://schemas.openxmlformats.org/officeDocument/2006/relationships/font" Target="fonts/font2.fntdata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47" name="Google Shape;14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55" name="Google Shape;15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9" name="Google Shape;169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33453be3c6c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76" name="Google Shape;176;g33453be3c6c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33453be3c6c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" name="Google Shape;183;g33453be3c6c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33453be3c6c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90" name="Google Shape;190;g33453be3c6c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33453be3c6c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97" name="Google Shape;197;g33453be3c6c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33453be3c6c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04" name="Google Shape;204;g33453be3c6c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3453be3c6c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11" name="Google Shape;211;g33453be3c6c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19" name="Google Shape;21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26" name="Google Shape;226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32cbed7292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33" name="Google Shape;233;g32cbed7292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33453be3c6c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41" name="Google Shape;241;g33453be3c6c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32cbed72929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50" name="Google Shape;250;g32cbed72929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33453be3c6c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57" name="Google Shape;257;g33453be3c6c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32bd8cfa2ec_5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32bd8cfa2ec_5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32bd8cfa2ec_5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32bd8cfa2ec_5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32cb7830a0e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32cb7830a0e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32cb7830a0e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32cb7830a0e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36361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2bd8cfa2ec_5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2bd8cfa2ec_5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32bd8cfa2ec_5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32bd8cfa2ec_5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32bd8cfa2ec_5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32bd8cfa2ec_5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640236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32bd8cfa2ec_5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32bd8cfa2ec_5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32bd8cfa2ec_5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32bd8cfa2ec_5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32bd8cfa2ec_5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32bd8cfa2ec_5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32bd8cfa2ec_5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32bd8cfa2ec_5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32bd8cfa2ec_5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32bd8cfa2ec_5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32bd8cfa2ec_5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32bd8cfa2ec_5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32bd8cfa2ec_5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32bd8cfa2ec_5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32bd8cfa2ec_5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32bd8cfa2ec_5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343a856453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343a856453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32bd8cfa2ec_5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32bd8cfa2ec_5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32bd8cfa2ec_5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32bd8cfa2ec_5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32cbed72929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32cbed72929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32bd8cfa2ec_5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32bd8cfa2ec_5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32bd8cfa2ec_5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32bd8cfa2ec_5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32bd8cfa2ec_5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32bd8cfa2ec_5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32bd8cfa2ec_5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32bd8cfa2ec_5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32bd8cfa2ec_5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32bd8cfa2ec_5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32bd8cfa2ec_5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32bd8cfa2ec_5_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32bd8cfa2ec_6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32bd8cfa2ec_6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343a856453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3343a856453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32bd8cfa2ec_6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32bd8cfa2ec_6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32bd8cfa2ec_6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32bd8cfa2ec_6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32bd8cfa2ec_6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32bd8cfa2ec_6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32bd8cfa2ec_6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32bd8cfa2ec_6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32bd8cfa2ec_6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32bd8cfa2ec_6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32bd8cfa2ec_6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32bd8cfa2ec_6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580244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32bd8cfa2ec_6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32bd8cfa2ec_6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32bd8cfa2ec_6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32bd8cfa2ec_6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32bd8cfa2ec_6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32bd8cfa2ec_6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2385224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32bd8cfa2ec_6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32bd8cfa2ec_6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34269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343a856453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3343a856453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32bd8cfa2ec_6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32bd8cfa2ec_6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869594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32bd8cfa2ec_6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32bd8cfa2ec_6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679318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32bd8cfa2ec_6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32bd8cfa2ec_6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5347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32bd8cfa2ec_6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32bd8cfa2ec_6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32cb7830a0e_1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32cb7830a0e_1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0" name="Google Shape;12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7" name="Google Shape;12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36" name="Google Shape;13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7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1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3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.png"/><Relationship Id="rId4" Type="http://schemas.openxmlformats.org/officeDocument/2006/relationships/image" Target="../media/image12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/>
          <p:nvPr/>
        </p:nvSpPr>
        <p:spPr>
          <a:xfrm>
            <a:off x="-50" y="0"/>
            <a:ext cx="12192000" cy="6858000"/>
          </a:xfrm>
          <a:prstGeom prst="rect">
            <a:avLst/>
          </a:prstGeom>
          <a:noFill/>
          <a:ln w="22860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85" name="Google Shape;85;p13"/>
          <p:cNvGraphicFramePr/>
          <p:nvPr/>
        </p:nvGraphicFramePr>
        <p:xfrm>
          <a:off x="4049988" y="4096625"/>
          <a:ext cx="4092025" cy="2103000"/>
        </p:xfrm>
        <a:graphic>
          <a:graphicData uri="http://schemas.openxmlformats.org/drawingml/2006/table">
            <a:tbl>
              <a:tblPr>
                <a:noFill/>
                <a:tableStyleId>{998A68D3-3A0B-456F-8959-9C63F18B2C40}</a:tableStyleId>
              </a:tblPr>
              <a:tblGrid>
                <a:gridCol w="1085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06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팀명</a:t>
                      </a:r>
                      <a:endParaRPr sz="1500" u="none" strike="noStrike" cap="non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 anchor="ctr"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/>
                        <a:t>푸드메이트(FoodMate)</a:t>
                      </a:r>
                      <a:endParaRPr sz="1500" u="none" strike="noStrike" cap="none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쇼핑몰 종류</a:t>
                      </a:r>
                      <a:endParaRPr sz="1500" u="none" strike="noStrike" cap="non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 anchor="ctr"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/>
                        <a:t>레시피 기반</a:t>
                      </a:r>
                      <a:endParaRPr sz="1500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/>
                        <a:t>식재료 판매 쇼핑몰</a:t>
                      </a:r>
                      <a:endParaRPr sz="1500" u="none" strike="noStrike" cap="none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소속</a:t>
                      </a:r>
                      <a:endParaRPr sz="1500" u="none" strike="noStrike" cap="non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 anchor="ctr"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/>
                        <a:t>API활용 데이터융합 자바&amp;스프링 백엔드 웹개발 1조</a:t>
                      </a:r>
                      <a:endParaRPr sz="1500" u="none" strike="noStrike" cap="none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팀원</a:t>
                      </a:r>
                      <a:endParaRPr sz="1500" u="none" strike="noStrike" cap="non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25" marR="91425" marT="91425" marB="91425" anchor="ctr"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/>
                        <a:t>강규진, 류세환, 송태호, 심태용</a:t>
                      </a:r>
                      <a:endParaRPr sz="1500" u="none" strike="noStrike" cap="none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86" name="Google Shape;86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59438" y="1040900"/>
            <a:ext cx="3273025" cy="327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2"/>
          <p:cNvSpPr/>
          <p:nvPr/>
        </p:nvSpPr>
        <p:spPr>
          <a:xfrm>
            <a:off x="-50" y="0"/>
            <a:ext cx="12192000" cy="6858000"/>
          </a:xfrm>
          <a:prstGeom prst="rect">
            <a:avLst/>
          </a:prstGeom>
          <a:noFill/>
          <a:ln w="22860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0" name="Google Shape;150;p22"/>
          <p:cNvSpPr txBox="1"/>
          <p:nvPr/>
        </p:nvSpPr>
        <p:spPr>
          <a:xfrm>
            <a:off x="248600" y="248625"/>
            <a:ext cx="20823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32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기획의도</a:t>
            </a:r>
            <a:endParaRPr sz="32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51" name="Google Shape;151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98887" y="967175"/>
            <a:ext cx="7794125" cy="526747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52" name="Google Shape;152;p22"/>
          <p:cNvSpPr txBox="1"/>
          <p:nvPr/>
        </p:nvSpPr>
        <p:spPr>
          <a:xfrm>
            <a:off x="4847404" y="6234650"/>
            <a:ext cx="24972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(</a:t>
            </a:r>
            <a:r>
              <a:rPr lang="ko-KR" altLang="en-US" sz="2000" b="0" i="0" u="none" strike="noStrike" cap="none" dirty="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*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나와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, 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PC견적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)</a:t>
            </a:r>
            <a:endParaRPr sz="2000" b="0" i="0" u="none" strike="noStrike" cap="none" dirty="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3"/>
          <p:cNvSpPr/>
          <p:nvPr/>
        </p:nvSpPr>
        <p:spPr>
          <a:xfrm>
            <a:off x="-50" y="0"/>
            <a:ext cx="12192000" cy="6858000"/>
          </a:xfrm>
          <a:prstGeom prst="rect">
            <a:avLst/>
          </a:prstGeom>
          <a:noFill/>
          <a:ln w="22860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8" name="Google Shape;158;p23"/>
          <p:cNvSpPr txBox="1"/>
          <p:nvPr/>
        </p:nvSpPr>
        <p:spPr>
          <a:xfrm>
            <a:off x="248600" y="248625"/>
            <a:ext cx="20823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32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기획의도</a:t>
            </a:r>
            <a:endParaRPr sz="32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59" name="Google Shape;159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47113" y="262600"/>
            <a:ext cx="5697775" cy="6332799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18B6514-9202-419C-A89E-35E768445390}"/>
              </a:ext>
            </a:extLst>
          </p:cNvPr>
          <p:cNvSpPr txBox="1"/>
          <p:nvPr/>
        </p:nvSpPr>
        <p:spPr>
          <a:xfrm>
            <a:off x="581891" y="3210790"/>
            <a:ext cx="229639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00" dirty="0">
                <a:solidFill>
                  <a:srgbClr val="FF0000"/>
                </a:solidFill>
              </a:rPr>
              <a:t>핵심 기능</a:t>
            </a:r>
          </a:p>
        </p:txBody>
      </p:sp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FC70C77A-C2ED-4A09-95FB-6E1EDE89A483}"/>
              </a:ext>
            </a:extLst>
          </p:cNvPr>
          <p:cNvSpPr/>
          <p:nvPr/>
        </p:nvSpPr>
        <p:spPr>
          <a:xfrm>
            <a:off x="2272988" y="3332319"/>
            <a:ext cx="789709" cy="193359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rgbClr val="FF0000"/>
              </a:solidFill>
              <a:highlight>
                <a:srgbClr val="FF0000"/>
              </a:highlight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4"/>
          <p:cNvSpPr/>
          <p:nvPr/>
        </p:nvSpPr>
        <p:spPr>
          <a:xfrm>
            <a:off x="-50" y="0"/>
            <a:ext cx="12192000" cy="6858000"/>
          </a:xfrm>
          <a:prstGeom prst="rect">
            <a:avLst/>
          </a:prstGeom>
          <a:noFill/>
          <a:ln w="22860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5" name="Google Shape;165;p24"/>
          <p:cNvSpPr txBox="1"/>
          <p:nvPr/>
        </p:nvSpPr>
        <p:spPr>
          <a:xfrm>
            <a:off x="248599" y="248625"/>
            <a:ext cx="6744483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3200" b="1" i="0" u="none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요구사항</a:t>
            </a:r>
            <a:r>
              <a:rPr lang="en-US" sz="32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3200" b="1" i="0" u="none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정의</a:t>
            </a:r>
            <a:r>
              <a:rPr lang="en-US" sz="32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altLang="ko-KR" sz="32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</a:t>
            </a:r>
            <a:r>
              <a:rPr lang="ko-KR" altLang="en-US" sz="32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회원</a:t>
            </a:r>
            <a:endParaRPr sz="32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66" name="Google Shape;16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8500" y="925725"/>
            <a:ext cx="10995727" cy="5513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5"/>
          <p:cNvSpPr/>
          <p:nvPr/>
        </p:nvSpPr>
        <p:spPr>
          <a:xfrm>
            <a:off x="-50" y="0"/>
            <a:ext cx="12192000" cy="6858000"/>
          </a:xfrm>
          <a:prstGeom prst="rect">
            <a:avLst/>
          </a:prstGeom>
          <a:noFill/>
          <a:ln w="22860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2" name="Google Shape;172;p25"/>
          <p:cNvSpPr txBox="1"/>
          <p:nvPr/>
        </p:nvSpPr>
        <p:spPr>
          <a:xfrm>
            <a:off x="248600" y="248625"/>
            <a:ext cx="61929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32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요구사항 정의</a:t>
            </a:r>
            <a:r>
              <a:rPr lang="en-US" sz="32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- 회원</a:t>
            </a:r>
            <a:endParaRPr sz="32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73" name="Google Shape;17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1100" y="925725"/>
            <a:ext cx="10798049" cy="5481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6"/>
          <p:cNvSpPr/>
          <p:nvPr/>
        </p:nvSpPr>
        <p:spPr>
          <a:xfrm>
            <a:off x="-50" y="0"/>
            <a:ext cx="12192000" cy="6858000"/>
          </a:xfrm>
          <a:prstGeom prst="rect">
            <a:avLst/>
          </a:prstGeom>
          <a:noFill/>
          <a:ln w="22860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9" name="Google Shape;179;p26"/>
          <p:cNvSpPr txBox="1"/>
          <p:nvPr/>
        </p:nvSpPr>
        <p:spPr>
          <a:xfrm>
            <a:off x="248600" y="248625"/>
            <a:ext cx="53346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32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요구사항 정의 </a:t>
            </a:r>
            <a:r>
              <a:rPr lang="en-US" sz="32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회원</a:t>
            </a:r>
            <a:endParaRPr sz="32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80" name="Google Shape;18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1550" y="1290000"/>
            <a:ext cx="10845451" cy="4721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7"/>
          <p:cNvSpPr/>
          <p:nvPr/>
        </p:nvSpPr>
        <p:spPr>
          <a:xfrm>
            <a:off x="-50" y="0"/>
            <a:ext cx="12192000" cy="6858000"/>
          </a:xfrm>
          <a:prstGeom prst="rect">
            <a:avLst/>
          </a:prstGeom>
          <a:noFill/>
          <a:ln w="22860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6" name="Google Shape;186;p27"/>
          <p:cNvSpPr txBox="1"/>
          <p:nvPr/>
        </p:nvSpPr>
        <p:spPr>
          <a:xfrm>
            <a:off x="248600" y="248625"/>
            <a:ext cx="49149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32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요구사항 정의 - </a:t>
            </a:r>
            <a:r>
              <a:rPr lang="en-US" sz="32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상품</a:t>
            </a:r>
            <a:endParaRPr sz="32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87" name="Google Shape;18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2825" y="925725"/>
            <a:ext cx="10125649" cy="5522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8"/>
          <p:cNvSpPr/>
          <p:nvPr/>
        </p:nvSpPr>
        <p:spPr>
          <a:xfrm>
            <a:off x="-50" y="0"/>
            <a:ext cx="12192000" cy="6858000"/>
          </a:xfrm>
          <a:prstGeom prst="rect">
            <a:avLst/>
          </a:prstGeom>
          <a:noFill/>
          <a:ln w="22860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3" name="Google Shape;193;p28"/>
          <p:cNvSpPr txBox="1"/>
          <p:nvPr/>
        </p:nvSpPr>
        <p:spPr>
          <a:xfrm>
            <a:off x="248600" y="248625"/>
            <a:ext cx="4724100" cy="11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32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요구사항 정의 </a:t>
            </a:r>
            <a:r>
              <a:rPr lang="en-US" sz="32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상품</a:t>
            </a:r>
            <a:endParaRPr sz="32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32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94" name="Google Shape;19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3200" y="1287125"/>
            <a:ext cx="10562198" cy="4575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9"/>
          <p:cNvSpPr/>
          <p:nvPr/>
        </p:nvSpPr>
        <p:spPr>
          <a:xfrm>
            <a:off x="-50" y="0"/>
            <a:ext cx="12192000" cy="6858000"/>
          </a:xfrm>
          <a:prstGeom prst="rect">
            <a:avLst/>
          </a:prstGeom>
          <a:noFill/>
          <a:ln w="22860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0" name="Google Shape;200;p29"/>
          <p:cNvSpPr txBox="1"/>
          <p:nvPr/>
        </p:nvSpPr>
        <p:spPr>
          <a:xfrm>
            <a:off x="248600" y="248625"/>
            <a:ext cx="56682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32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요구사항 정의 - </a:t>
            </a:r>
            <a:r>
              <a:rPr lang="en-US" sz="32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레시피</a:t>
            </a:r>
            <a:endParaRPr sz="32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01" name="Google Shape;20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8450" y="864800"/>
            <a:ext cx="9813424" cy="566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0"/>
          <p:cNvSpPr/>
          <p:nvPr/>
        </p:nvSpPr>
        <p:spPr>
          <a:xfrm>
            <a:off x="-50" y="0"/>
            <a:ext cx="12192000" cy="6858000"/>
          </a:xfrm>
          <a:prstGeom prst="rect">
            <a:avLst/>
          </a:prstGeom>
          <a:noFill/>
          <a:ln w="22860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p30"/>
          <p:cNvSpPr txBox="1"/>
          <p:nvPr/>
        </p:nvSpPr>
        <p:spPr>
          <a:xfrm>
            <a:off x="248600" y="248625"/>
            <a:ext cx="62406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32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요구사항 정의 - </a:t>
            </a:r>
            <a:r>
              <a:rPr lang="en-US" sz="32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장바구니</a:t>
            </a:r>
            <a:endParaRPr sz="32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08" name="Google Shape;20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8125" y="969725"/>
            <a:ext cx="9870051" cy="554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1"/>
          <p:cNvSpPr/>
          <p:nvPr/>
        </p:nvSpPr>
        <p:spPr>
          <a:xfrm>
            <a:off x="-50" y="0"/>
            <a:ext cx="12192000" cy="6858000"/>
          </a:xfrm>
          <a:prstGeom prst="rect">
            <a:avLst/>
          </a:prstGeom>
          <a:noFill/>
          <a:ln w="22860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4" name="Google Shape;214;p31"/>
          <p:cNvSpPr txBox="1"/>
          <p:nvPr/>
        </p:nvSpPr>
        <p:spPr>
          <a:xfrm>
            <a:off x="248600" y="248625"/>
            <a:ext cx="57732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32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요구사항 정의 - </a:t>
            </a:r>
            <a:r>
              <a:rPr lang="en-US" sz="32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주문/결제</a:t>
            </a:r>
            <a:endParaRPr sz="32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15" name="Google Shape;21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2175" y="925725"/>
            <a:ext cx="6068848" cy="5764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98725" y="979250"/>
            <a:ext cx="5495826" cy="5637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/>
          <p:nvPr/>
        </p:nvSpPr>
        <p:spPr>
          <a:xfrm>
            <a:off x="-50" y="0"/>
            <a:ext cx="12192000" cy="6858000"/>
          </a:xfrm>
          <a:prstGeom prst="rect">
            <a:avLst/>
          </a:prstGeom>
          <a:noFill/>
          <a:ln w="22860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46E2CC4-B93D-4CCC-869C-0201779D94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18" y="103908"/>
            <a:ext cx="11991109" cy="6639791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2"/>
          <p:cNvSpPr/>
          <p:nvPr/>
        </p:nvSpPr>
        <p:spPr>
          <a:xfrm>
            <a:off x="-50" y="0"/>
            <a:ext cx="12192000" cy="6858000"/>
          </a:xfrm>
          <a:prstGeom prst="rect">
            <a:avLst/>
          </a:prstGeom>
          <a:noFill/>
          <a:ln w="22860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2" name="Google Shape;222;p32"/>
          <p:cNvSpPr txBox="1"/>
          <p:nvPr/>
        </p:nvSpPr>
        <p:spPr>
          <a:xfrm>
            <a:off x="248600" y="248625"/>
            <a:ext cx="51246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32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요구사항 정의 - </a:t>
            </a:r>
            <a:r>
              <a:rPr lang="en-US" sz="32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핵심 기능</a:t>
            </a:r>
            <a:endParaRPr sz="32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23" name="Google Shape;22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4500" y="820800"/>
            <a:ext cx="9204348" cy="563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3"/>
          <p:cNvSpPr/>
          <p:nvPr/>
        </p:nvSpPr>
        <p:spPr>
          <a:xfrm>
            <a:off x="0" y="-12"/>
            <a:ext cx="12192000" cy="6858000"/>
          </a:xfrm>
          <a:prstGeom prst="rect">
            <a:avLst/>
          </a:prstGeom>
          <a:noFill/>
          <a:ln w="22860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9" name="Google Shape;229;p33"/>
          <p:cNvSpPr txBox="1"/>
          <p:nvPr/>
        </p:nvSpPr>
        <p:spPr>
          <a:xfrm>
            <a:off x="248600" y="248625"/>
            <a:ext cx="29835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32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정보구조도</a:t>
            </a:r>
            <a:endParaRPr sz="32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30" name="Google Shape;230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89475" y="701675"/>
            <a:ext cx="7938849" cy="60200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4"/>
          <p:cNvSpPr/>
          <p:nvPr/>
        </p:nvSpPr>
        <p:spPr>
          <a:xfrm>
            <a:off x="-50" y="0"/>
            <a:ext cx="12192000" cy="6858000"/>
          </a:xfrm>
          <a:prstGeom prst="rect">
            <a:avLst/>
          </a:prstGeom>
          <a:noFill/>
          <a:ln w="22860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6" name="Google Shape;236;p34"/>
          <p:cNvSpPr txBox="1"/>
          <p:nvPr/>
        </p:nvSpPr>
        <p:spPr>
          <a:xfrm>
            <a:off x="248600" y="248625"/>
            <a:ext cx="29835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32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정보구조도</a:t>
            </a:r>
            <a:endParaRPr sz="32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7" name="Google Shape;237;p34"/>
          <p:cNvSpPr/>
          <p:nvPr/>
        </p:nvSpPr>
        <p:spPr>
          <a:xfrm>
            <a:off x="6689725" y="1139825"/>
            <a:ext cx="2686200" cy="39528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38" name="Google Shape;23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55875" y="530225"/>
            <a:ext cx="8343950" cy="6076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5"/>
          <p:cNvSpPr/>
          <p:nvPr/>
        </p:nvSpPr>
        <p:spPr>
          <a:xfrm>
            <a:off x="-50" y="0"/>
            <a:ext cx="12192000" cy="6858000"/>
          </a:xfrm>
          <a:prstGeom prst="rect">
            <a:avLst/>
          </a:prstGeom>
          <a:noFill/>
          <a:ln w="22860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4" name="Google Shape;244;p35"/>
          <p:cNvSpPr txBox="1"/>
          <p:nvPr/>
        </p:nvSpPr>
        <p:spPr>
          <a:xfrm>
            <a:off x="248600" y="248625"/>
            <a:ext cx="29835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32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정보구조도</a:t>
            </a:r>
            <a:endParaRPr sz="32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5" name="Google Shape;245;p35"/>
          <p:cNvSpPr/>
          <p:nvPr/>
        </p:nvSpPr>
        <p:spPr>
          <a:xfrm>
            <a:off x="6689725" y="1139825"/>
            <a:ext cx="2686200" cy="39528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46" name="Google Shape;24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55875" y="530225"/>
            <a:ext cx="8343950" cy="6076375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35"/>
          <p:cNvSpPr/>
          <p:nvPr/>
        </p:nvSpPr>
        <p:spPr>
          <a:xfrm>
            <a:off x="7927975" y="1406525"/>
            <a:ext cx="3219600" cy="36861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/>
          <p:nvPr/>
        </p:nvSpPr>
        <p:spPr>
          <a:xfrm>
            <a:off x="-50" y="0"/>
            <a:ext cx="12192000" cy="6858000"/>
          </a:xfrm>
          <a:prstGeom prst="rect">
            <a:avLst/>
          </a:prstGeom>
          <a:noFill/>
          <a:ln w="22860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3" name="Google Shape;253;p36"/>
          <p:cNvSpPr txBox="1"/>
          <p:nvPr/>
        </p:nvSpPr>
        <p:spPr>
          <a:xfrm>
            <a:off x="248600" y="248625"/>
            <a:ext cx="29835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32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정보구조도</a:t>
            </a:r>
            <a:endParaRPr sz="32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54" name="Google Shape;25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19250" y="625475"/>
            <a:ext cx="7866201" cy="610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7"/>
          <p:cNvSpPr/>
          <p:nvPr/>
        </p:nvSpPr>
        <p:spPr>
          <a:xfrm>
            <a:off x="-50" y="0"/>
            <a:ext cx="12192000" cy="6858000"/>
          </a:xfrm>
          <a:prstGeom prst="rect">
            <a:avLst/>
          </a:prstGeom>
          <a:noFill/>
          <a:ln w="22860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0" name="Google Shape;260;p37"/>
          <p:cNvSpPr txBox="1"/>
          <p:nvPr/>
        </p:nvSpPr>
        <p:spPr>
          <a:xfrm>
            <a:off x="248600" y="248625"/>
            <a:ext cx="29835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32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정보구조도</a:t>
            </a:r>
            <a:endParaRPr sz="32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61" name="Google Shape;26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19250" y="625475"/>
            <a:ext cx="7866201" cy="6100375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37"/>
          <p:cNvSpPr/>
          <p:nvPr/>
        </p:nvSpPr>
        <p:spPr>
          <a:xfrm>
            <a:off x="7489825" y="1358900"/>
            <a:ext cx="2952900" cy="43719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Google Shape;282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59475" y="1029675"/>
            <a:ext cx="3273025" cy="3273025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40"/>
          <p:cNvSpPr txBox="1"/>
          <p:nvPr/>
        </p:nvSpPr>
        <p:spPr>
          <a:xfrm>
            <a:off x="4844547" y="4222625"/>
            <a:ext cx="25029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</a:t>
            </a:r>
            <a:r>
              <a:rPr lang="en-US" sz="2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28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개요</a:t>
            </a:r>
            <a:endParaRPr sz="28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7E210B2-C899-453D-842D-1FA6F38B29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0"/>
            <a:ext cx="8559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9175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1"/>
          <p:cNvSpPr txBox="1"/>
          <p:nvPr/>
        </p:nvSpPr>
        <p:spPr>
          <a:xfrm>
            <a:off x="248600" y="248625"/>
            <a:ext cx="34041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32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개발 환경</a:t>
            </a:r>
            <a:endParaRPr sz="32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89" name="Google Shape;28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0038" y="925725"/>
            <a:ext cx="11591925" cy="521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2"/>
          <p:cNvSpPr txBox="1"/>
          <p:nvPr/>
        </p:nvSpPr>
        <p:spPr>
          <a:xfrm>
            <a:off x="248600" y="248625"/>
            <a:ext cx="34041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32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개발 환경</a:t>
            </a:r>
            <a:endParaRPr sz="32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95" name="Google Shape;295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8929" y="1334112"/>
            <a:ext cx="8834150" cy="418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59488" y="1099975"/>
            <a:ext cx="3273025" cy="3273025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5"/>
          <p:cNvSpPr txBox="1"/>
          <p:nvPr/>
        </p:nvSpPr>
        <p:spPr>
          <a:xfrm>
            <a:off x="4423638" y="4245075"/>
            <a:ext cx="33447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프로젝트</a:t>
            </a:r>
            <a:r>
              <a:rPr lang="en-US" sz="28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2800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기획</a:t>
            </a:r>
            <a:r>
              <a:rPr lang="en-US" sz="28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2800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의도</a:t>
            </a:r>
            <a:endParaRPr sz="2800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8E4A648-446F-4170-A5B6-52944C0D9E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969" y="207818"/>
            <a:ext cx="11465692" cy="6556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0943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3"/>
          <p:cNvSpPr txBox="1"/>
          <p:nvPr/>
        </p:nvSpPr>
        <p:spPr>
          <a:xfrm>
            <a:off x="0" y="0"/>
            <a:ext cx="34041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32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개념적 설계</a:t>
            </a:r>
            <a:endParaRPr sz="32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01" name="Google Shape;30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8750" y="677100"/>
            <a:ext cx="8234500" cy="613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3"/>
          <p:cNvSpPr txBox="1"/>
          <p:nvPr/>
        </p:nvSpPr>
        <p:spPr>
          <a:xfrm>
            <a:off x="0" y="0"/>
            <a:ext cx="34041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32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개념적 설계</a:t>
            </a:r>
            <a:endParaRPr sz="32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B844CE0-F4B2-4A31-A0A4-4FFED50F66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9125" y="1438275"/>
            <a:ext cx="3333750" cy="398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664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44"/>
          <p:cNvSpPr txBox="1"/>
          <p:nvPr/>
        </p:nvSpPr>
        <p:spPr>
          <a:xfrm>
            <a:off x="0" y="0"/>
            <a:ext cx="34041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32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논리적 설계</a:t>
            </a:r>
            <a:endParaRPr sz="32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07" name="Google Shape;307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925" y="781050"/>
            <a:ext cx="11106150" cy="529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45"/>
          <p:cNvSpPr txBox="1"/>
          <p:nvPr/>
        </p:nvSpPr>
        <p:spPr>
          <a:xfrm>
            <a:off x="0" y="0"/>
            <a:ext cx="34041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32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논리적 설계</a:t>
            </a:r>
            <a:endParaRPr sz="32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13" name="Google Shape;313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163" y="1281113"/>
            <a:ext cx="11115675" cy="429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46"/>
          <p:cNvSpPr txBox="1"/>
          <p:nvPr/>
        </p:nvSpPr>
        <p:spPr>
          <a:xfrm>
            <a:off x="0" y="0"/>
            <a:ext cx="34041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32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논리적 설계</a:t>
            </a:r>
            <a:endParaRPr sz="32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19" name="Google Shape;31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6263" y="1571625"/>
            <a:ext cx="11039475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7"/>
          <p:cNvSpPr txBox="1"/>
          <p:nvPr/>
        </p:nvSpPr>
        <p:spPr>
          <a:xfrm>
            <a:off x="0" y="0"/>
            <a:ext cx="34041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32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논리적 설계</a:t>
            </a:r>
            <a:endParaRPr sz="32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25" name="Google Shape;325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350" y="2219325"/>
            <a:ext cx="11163300" cy="241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48"/>
          <p:cNvSpPr txBox="1"/>
          <p:nvPr/>
        </p:nvSpPr>
        <p:spPr>
          <a:xfrm>
            <a:off x="0" y="0"/>
            <a:ext cx="34041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32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논리적 설계</a:t>
            </a:r>
            <a:endParaRPr sz="32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0A202B0-28AF-4826-B7E4-24C3055B07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817" y="1132609"/>
            <a:ext cx="10125075" cy="4592782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49"/>
          <p:cNvSpPr txBox="1"/>
          <p:nvPr/>
        </p:nvSpPr>
        <p:spPr>
          <a:xfrm>
            <a:off x="0" y="0"/>
            <a:ext cx="34041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32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논리적 설계</a:t>
            </a:r>
            <a:endParaRPr sz="32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37" name="Google Shape;33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2450" y="1643063"/>
            <a:ext cx="11087100" cy="357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0"/>
          <p:cNvSpPr txBox="1"/>
          <p:nvPr/>
        </p:nvSpPr>
        <p:spPr>
          <a:xfrm>
            <a:off x="0" y="0"/>
            <a:ext cx="34041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32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논리적 설계</a:t>
            </a:r>
            <a:endParaRPr sz="32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43" name="Google Shape;343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7688" y="1633538"/>
            <a:ext cx="11096625" cy="3590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0" cy="685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1"/>
          <p:cNvSpPr txBox="1"/>
          <p:nvPr/>
        </p:nvSpPr>
        <p:spPr>
          <a:xfrm>
            <a:off x="0" y="0"/>
            <a:ext cx="34041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32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논리적 설계</a:t>
            </a:r>
            <a:endParaRPr sz="32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49" name="Google Shape;349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1975" y="657225"/>
            <a:ext cx="11068050" cy="5543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2"/>
          <p:cNvSpPr txBox="1"/>
          <p:nvPr/>
        </p:nvSpPr>
        <p:spPr>
          <a:xfrm>
            <a:off x="0" y="0"/>
            <a:ext cx="34041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32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논리적 설계</a:t>
            </a:r>
            <a:endParaRPr sz="32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55" name="Google Shape;355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6025" y="677100"/>
            <a:ext cx="11039945" cy="587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3"/>
          <p:cNvSpPr txBox="1"/>
          <p:nvPr/>
        </p:nvSpPr>
        <p:spPr>
          <a:xfrm>
            <a:off x="0" y="0"/>
            <a:ext cx="34041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32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논리적 설계</a:t>
            </a:r>
            <a:endParaRPr sz="32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61" name="Google Shape;361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400" y="677100"/>
            <a:ext cx="11125200" cy="571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54"/>
          <p:cNvSpPr txBox="1"/>
          <p:nvPr/>
        </p:nvSpPr>
        <p:spPr>
          <a:xfrm>
            <a:off x="0" y="0"/>
            <a:ext cx="34041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32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논리적 설계</a:t>
            </a:r>
            <a:endParaRPr sz="32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67" name="Google Shape;367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825" y="677100"/>
            <a:ext cx="11182350" cy="586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55"/>
          <p:cNvSpPr txBox="1"/>
          <p:nvPr/>
        </p:nvSpPr>
        <p:spPr>
          <a:xfrm>
            <a:off x="0" y="0"/>
            <a:ext cx="34041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32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논리적 설계</a:t>
            </a:r>
            <a:endParaRPr sz="32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6938137-8D97-4BF1-B064-575339AC9C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112" y="1033462"/>
            <a:ext cx="10391775" cy="4791075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56"/>
          <p:cNvSpPr txBox="1"/>
          <p:nvPr/>
        </p:nvSpPr>
        <p:spPr>
          <a:xfrm>
            <a:off x="0" y="0"/>
            <a:ext cx="34041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32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논리적 설계</a:t>
            </a:r>
            <a:endParaRPr sz="32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9D6F9D2-892C-43C1-B929-4013BD1EAF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101" y="2343149"/>
            <a:ext cx="10425112" cy="2374323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7"/>
          <p:cNvSpPr txBox="1"/>
          <p:nvPr/>
        </p:nvSpPr>
        <p:spPr>
          <a:xfrm>
            <a:off x="0" y="0"/>
            <a:ext cx="34041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32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논리적 설계</a:t>
            </a:r>
            <a:endParaRPr sz="32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85" name="Google Shape;385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2450" y="1357313"/>
            <a:ext cx="11087100" cy="414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58"/>
          <p:cNvSpPr txBox="1"/>
          <p:nvPr/>
        </p:nvSpPr>
        <p:spPr>
          <a:xfrm>
            <a:off x="0" y="0"/>
            <a:ext cx="34041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32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논리적 설계</a:t>
            </a:r>
            <a:endParaRPr sz="32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91" name="Google Shape;391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7213" y="1352550"/>
            <a:ext cx="11077575" cy="415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59"/>
          <p:cNvSpPr txBox="1"/>
          <p:nvPr/>
        </p:nvSpPr>
        <p:spPr>
          <a:xfrm>
            <a:off x="0" y="0"/>
            <a:ext cx="34041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32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논리적 설계</a:t>
            </a:r>
            <a:endParaRPr sz="32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97" name="Google Shape;397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0550" y="971550"/>
            <a:ext cx="11010900" cy="491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0"/>
          <p:cNvSpPr txBox="1"/>
          <p:nvPr/>
        </p:nvSpPr>
        <p:spPr>
          <a:xfrm>
            <a:off x="0" y="0"/>
            <a:ext cx="34041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32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논리적 설계</a:t>
            </a:r>
            <a:endParaRPr sz="32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03" name="Google Shape;403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1025" y="1900238"/>
            <a:ext cx="11029950" cy="3057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7"/>
          <p:cNvSpPr/>
          <p:nvPr/>
        </p:nvSpPr>
        <p:spPr>
          <a:xfrm>
            <a:off x="5558600" y="1151525"/>
            <a:ext cx="3867000" cy="2161200"/>
          </a:xfrm>
          <a:prstGeom prst="wedgeRoundRectCallout">
            <a:avLst>
              <a:gd name="adj1" fmla="val -20833"/>
              <a:gd name="adj2" fmla="val 62500"/>
              <a:gd name="adj3" fmla="val 0"/>
            </a:avLst>
          </a:prstGeom>
          <a:solidFill>
            <a:srgbClr val="000000">
              <a:alpha val="0"/>
            </a:srgbClr>
          </a:solidFill>
          <a:ln w="762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오늘 뭐먹지?!</a:t>
            </a:r>
            <a:endParaRPr sz="30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1" name="Google Shape;111;p17"/>
          <p:cNvSpPr/>
          <p:nvPr/>
        </p:nvSpPr>
        <p:spPr>
          <a:xfrm>
            <a:off x="2512300" y="1677725"/>
            <a:ext cx="2392500" cy="1635000"/>
          </a:xfrm>
          <a:prstGeom prst="wedgeRoundRectCallout">
            <a:avLst>
              <a:gd name="adj1" fmla="val -20833"/>
              <a:gd name="adj2" fmla="val 62500"/>
              <a:gd name="adj3" fmla="val 0"/>
            </a:avLst>
          </a:prstGeom>
          <a:solidFill>
            <a:srgbClr val="000000">
              <a:alpha val="0"/>
            </a:srgbClr>
          </a:solidFill>
          <a:ln w="762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밥? 면?...</a:t>
            </a:r>
            <a:endParaRPr sz="30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2" name="Google Shape;112;p17"/>
          <p:cNvSpPr/>
          <p:nvPr/>
        </p:nvSpPr>
        <p:spPr>
          <a:xfrm>
            <a:off x="9870575" y="1464300"/>
            <a:ext cx="2142300" cy="1194300"/>
          </a:xfrm>
          <a:prstGeom prst="wedgeRoundRectCallout">
            <a:avLst>
              <a:gd name="adj1" fmla="val -20833"/>
              <a:gd name="adj2" fmla="val 62500"/>
              <a:gd name="adj3" fmla="val 0"/>
            </a:avLst>
          </a:prstGeom>
          <a:solidFill>
            <a:srgbClr val="000000">
              <a:alpha val="0"/>
            </a:srgbClr>
          </a:solidFill>
          <a:ln w="762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시켜먹자….</a:t>
            </a:r>
            <a:endParaRPr sz="23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시간도없는데</a:t>
            </a:r>
            <a:endParaRPr sz="23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61"/>
          <p:cNvSpPr txBox="1"/>
          <p:nvPr/>
        </p:nvSpPr>
        <p:spPr>
          <a:xfrm>
            <a:off x="0" y="0"/>
            <a:ext cx="34041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32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논리적 설계</a:t>
            </a:r>
            <a:endParaRPr sz="32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09" name="Google Shape;409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0075" y="1743075"/>
            <a:ext cx="10991850" cy="337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62"/>
          <p:cNvSpPr txBox="1"/>
          <p:nvPr/>
        </p:nvSpPr>
        <p:spPr>
          <a:xfrm>
            <a:off x="0" y="0"/>
            <a:ext cx="34041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32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논리적 설계</a:t>
            </a:r>
            <a:endParaRPr sz="32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15" name="Google Shape;415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500" y="2152650"/>
            <a:ext cx="11049000" cy="255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63"/>
          <p:cNvSpPr txBox="1"/>
          <p:nvPr/>
        </p:nvSpPr>
        <p:spPr>
          <a:xfrm>
            <a:off x="0" y="0"/>
            <a:ext cx="34041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32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논리적 설계</a:t>
            </a:r>
            <a:endParaRPr sz="32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21" name="Google Shape;421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0550" y="1733550"/>
            <a:ext cx="11010900" cy="339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64"/>
          <p:cNvSpPr txBox="1"/>
          <p:nvPr/>
        </p:nvSpPr>
        <p:spPr>
          <a:xfrm>
            <a:off x="0" y="0"/>
            <a:ext cx="34041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32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논리적 설계</a:t>
            </a:r>
            <a:endParaRPr sz="32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27" name="Google Shape;427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5313" y="2000250"/>
            <a:ext cx="11001375" cy="28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65"/>
          <p:cNvSpPr txBox="1"/>
          <p:nvPr/>
        </p:nvSpPr>
        <p:spPr>
          <a:xfrm>
            <a:off x="0" y="0"/>
            <a:ext cx="34041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32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논리적 설계</a:t>
            </a:r>
            <a:endParaRPr sz="32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33" name="Google Shape;433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5788" y="1724025"/>
            <a:ext cx="11020425" cy="3409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66"/>
          <p:cNvSpPr txBox="1"/>
          <p:nvPr/>
        </p:nvSpPr>
        <p:spPr>
          <a:xfrm>
            <a:off x="0" y="0"/>
            <a:ext cx="34041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32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논리적 설계</a:t>
            </a:r>
            <a:endParaRPr sz="32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39" name="Google Shape;439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5788" y="1905000"/>
            <a:ext cx="11020425" cy="304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0F34B29-BE71-46E8-9383-0B2BCDF7A8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01" y="103909"/>
            <a:ext cx="10747612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DA33105-32B9-4399-A4DE-C85B3E7925AE}"/>
              </a:ext>
            </a:extLst>
          </p:cNvPr>
          <p:cNvSpPr txBox="1"/>
          <p:nvPr/>
        </p:nvSpPr>
        <p:spPr>
          <a:xfrm>
            <a:off x="2015836" y="301336"/>
            <a:ext cx="5299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b="1" dirty="0">
                <a:solidFill>
                  <a:schemeClr val="accent2">
                    <a:lumMod val="75000"/>
                  </a:schemeClr>
                </a:solidFill>
              </a:rPr>
              <a:t>회원가입 → 상품 주문 프로세스 흐름구조</a:t>
            </a: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D5868F22-D33C-4CC7-95D2-D7FEFFFF5E60}"/>
              </a:ext>
            </a:extLst>
          </p:cNvPr>
          <p:cNvSpPr/>
          <p:nvPr/>
        </p:nvSpPr>
        <p:spPr>
          <a:xfrm>
            <a:off x="1693718" y="174275"/>
            <a:ext cx="4925291" cy="623454"/>
          </a:xfrm>
          <a:prstGeom prst="ellipse">
            <a:avLst/>
          </a:prstGeom>
          <a:noFill/>
          <a:ln w="76200">
            <a:solidFill>
              <a:schemeClr val="accent2">
                <a:lumMod val="40000"/>
                <a:lumOff val="60000"/>
              </a:schemeClr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  <a:scene3d>
            <a:camera prst="perspectiveFront"/>
            <a:lightRig rig="threePt" dir="t"/>
          </a:scene3d>
          <a:sp3d>
            <a:bevelT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D4DEA33B-2804-43DE-AAD1-4955A86F9BFD}"/>
              </a:ext>
            </a:extLst>
          </p:cNvPr>
          <p:cNvSpPr/>
          <p:nvPr/>
        </p:nvSpPr>
        <p:spPr>
          <a:xfrm>
            <a:off x="103909" y="103909"/>
            <a:ext cx="11284528" cy="6579815"/>
          </a:xfrm>
          <a:prstGeom prst="round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929611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67"/>
          <p:cNvSpPr txBox="1"/>
          <p:nvPr/>
        </p:nvSpPr>
        <p:spPr>
          <a:xfrm>
            <a:off x="0" y="0"/>
            <a:ext cx="44460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3200" b="1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화면구현</a:t>
            </a:r>
            <a:r>
              <a:rPr lang="en-US" sz="32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altLang="ko-KR" sz="32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</a:t>
            </a:r>
            <a:r>
              <a:rPr lang="ko-KR" altLang="en-US" sz="32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메인</a:t>
            </a:r>
            <a:endParaRPr sz="32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45" name="Google Shape;445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8774" y="677100"/>
            <a:ext cx="9574450" cy="5186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46" name="Google Shape;446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1925" y="5819763"/>
            <a:ext cx="11868150" cy="10382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D81A0B4A-B70A-44C6-9BCF-74B6F22C8F0F}"/>
              </a:ext>
            </a:extLst>
          </p:cNvPr>
          <p:cNvSpPr/>
          <p:nvPr/>
        </p:nvSpPr>
        <p:spPr>
          <a:xfrm>
            <a:off x="7502236" y="1215736"/>
            <a:ext cx="966355" cy="457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  <a:highlight>
                <a:srgbClr val="FF0000"/>
              </a:highlight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96A541C-835F-4C55-8833-75ECDA001645}"/>
              </a:ext>
            </a:extLst>
          </p:cNvPr>
          <p:cNvSpPr/>
          <p:nvPr/>
        </p:nvSpPr>
        <p:spPr>
          <a:xfrm>
            <a:off x="1308774" y="2147454"/>
            <a:ext cx="8510635" cy="19257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  <a:highlight>
                <a:srgbClr val="FF0000"/>
              </a:highlight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1F6A5F1-9516-445B-98BD-BA4D53569011}"/>
              </a:ext>
            </a:extLst>
          </p:cNvPr>
          <p:cNvSpPr/>
          <p:nvPr/>
        </p:nvSpPr>
        <p:spPr>
          <a:xfrm>
            <a:off x="1308774" y="4090554"/>
            <a:ext cx="8510635" cy="17292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  <a:highlight>
                <a:srgbClr val="FF0000"/>
              </a:highlight>
            </a:endParaRPr>
          </a:p>
        </p:txBody>
      </p:sp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C42FD5CD-33CD-43A3-BD0D-8B1659591429}"/>
              </a:ext>
            </a:extLst>
          </p:cNvPr>
          <p:cNvSpPr/>
          <p:nvPr/>
        </p:nvSpPr>
        <p:spPr>
          <a:xfrm>
            <a:off x="477982" y="2951018"/>
            <a:ext cx="748145" cy="166255"/>
          </a:xfrm>
          <a:prstGeom prst="rightArrow">
            <a:avLst/>
          </a:prstGeom>
          <a:solidFill>
            <a:schemeClr val="accent4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71632241-4E83-445E-B21D-E29CDDD11224}"/>
              </a:ext>
            </a:extLst>
          </p:cNvPr>
          <p:cNvSpPr/>
          <p:nvPr/>
        </p:nvSpPr>
        <p:spPr>
          <a:xfrm>
            <a:off x="477981" y="4568536"/>
            <a:ext cx="748145" cy="166255"/>
          </a:xfrm>
          <a:prstGeom prst="rightArrow">
            <a:avLst/>
          </a:prstGeom>
          <a:solidFill>
            <a:schemeClr val="accent4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C1DE0F-E4C0-4F1A-A76C-473F8EF236B5}"/>
              </a:ext>
            </a:extLst>
          </p:cNvPr>
          <p:cNvSpPr txBox="1"/>
          <p:nvPr/>
        </p:nvSpPr>
        <p:spPr>
          <a:xfrm>
            <a:off x="477980" y="2643241"/>
            <a:ext cx="7481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accent6">
                    <a:lumMod val="50000"/>
                  </a:schemeClr>
                </a:solidFill>
              </a:rPr>
              <a:t>베스트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76250C3-BED5-45F1-87B1-4E7CDE0A701D}"/>
              </a:ext>
            </a:extLst>
          </p:cNvPr>
          <p:cNvSpPr txBox="1"/>
          <p:nvPr/>
        </p:nvSpPr>
        <p:spPr>
          <a:xfrm>
            <a:off x="477979" y="4257111"/>
            <a:ext cx="7481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accent6">
                    <a:lumMod val="50000"/>
                  </a:schemeClr>
                </a:solidFill>
              </a:rPr>
              <a:t>최신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DB77058-932F-452A-B767-F9FE6C866F0B}"/>
              </a:ext>
            </a:extLst>
          </p:cNvPr>
          <p:cNvSpPr txBox="1"/>
          <p:nvPr/>
        </p:nvSpPr>
        <p:spPr>
          <a:xfrm>
            <a:off x="2296390" y="2317832"/>
            <a:ext cx="1953491" cy="1729209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13B6A7A0-FAC2-4A1E-8E63-3CED4D1EF21A}"/>
              </a:ext>
            </a:extLst>
          </p:cNvPr>
          <p:cNvSpPr/>
          <p:nvPr/>
        </p:nvSpPr>
        <p:spPr>
          <a:xfrm>
            <a:off x="2743200" y="1884031"/>
            <a:ext cx="155863" cy="606261"/>
          </a:xfrm>
          <a:prstGeom prst="downArrow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FF0000"/>
                </a:solidFill>
              </a:ln>
              <a:solidFill>
                <a:srgbClr val="FFC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3603528-297C-4C61-8B67-65F1BB34B18B}"/>
              </a:ext>
            </a:extLst>
          </p:cNvPr>
          <p:cNvSpPr txBox="1"/>
          <p:nvPr/>
        </p:nvSpPr>
        <p:spPr>
          <a:xfrm>
            <a:off x="2044529" y="1277435"/>
            <a:ext cx="18832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accent6">
                    <a:lumMod val="50000"/>
                  </a:schemeClr>
                </a:solidFill>
              </a:rPr>
              <a:t>클릭 시 레시피 </a:t>
            </a:r>
            <a:endParaRPr lang="en-US" altLang="ko-KR" b="1" dirty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ko-KR" altLang="en-US" b="1" dirty="0">
                <a:solidFill>
                  <a:schemeClr val="accent6">
                    <a:lumMod val="50000"/>
                  </a:schemeClr>
                </a:solidFill>
              </a:rPr>
              <a:t>상세 페이지로 이동</a:t>
            </a:r>
          </a:p>
        </p:txBody>
      </p:sp>
      <p:sp>
        <p:nvSpPr>
          <p:cNvPr id="16" name="화살표: 아래쪽 15">
            <a:extLst>
              <a:ext uri="{FF2B5EF4-FFF2-40B4-BE49-F238E27FC236}">
                <a16:creationId xmlns:a16="http://schemas.microsoft.com/office/drawing/2014/main" id="{71DC3FA4-FB15-4E17-926B-1386F36FFF53}"/>
              </a:ext>
            </a:extLst>
          </p:cNvPr>
          <p:cNvSpPr/>
          <p:nvPr/>
        </p:nvSpPr>
        <p:spPr>
          <a:xfrm>
            <a:off x="7602683" y="977370"/>
            <a:ext cx="148936" cy="350743"/>
          </a:xfrm>
          <a:prstGeom prst="downArrow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FF0000"/>
                </a:solidFill>
              </a:ln>
              <a:solidFill>
                <a:srgbClr val="FFC000"/>
              </a:solidFill>
            </a:endParaRPr>
          </a:p>
        </p:txBody>
      </p:sp>
      <p:sp>
        <p:nvSpPr>
          <p:cNvPr id="17" name="화살표: 아래쪽 16">
            <a:extLst>
              <a:ext uri="{FF2B5EF4-FFF2-40B4-BE49-F238E27FC236}">
                <a16:creationId xmlns:a16="http://schemas.microsoft.com/office/drawing/2014/main" id="{EAC36715-E8FA-4517-B95C-187ECBD4E69B}"/>
              </a:ext>
            </a:extLst>
          </p:cNvPr>
          <p:cNvSpPr/>
          <p:nvPr/>
        </p:nvSpPr>
        <p:spPr>
          <a:xfrm>
            <a:off x="7872368" y="973295"/>
            <a:ext cx="148936" cy="350743"/>
          </a:xfrm>
          <a:prstGeom prst="downArrow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FF0000"/>
                </a:solidFill>
              </a:ln>
              <a:solidFill>
                <a:srgbClr val="FFC000"/>
              </a:solidFill>
            </a:endParaRPr>
          </a:p>
        </p:txBody>
      </p:sp>
      <p:sp>
        <p:nvSpPr>
          <p:cNvPr id="18" name="화살표: 아래쪽 17">
            <a:extLst>
              <a:ext uri="{FF2B5EF4-FFF2-40B4-BE49-F238E27FC236}">
                <a16:creationId xmlns:a16="http://schemas.microsoft.com/office/drawing/2014/main" id="{A559B8F7-D108-47FC-AE9F-EC31ADE53B64}"/>
              </a:ext>
            </a:extLst>
          </p:cNvPr>
          <p:cNvSpPr/>
          <p:nvPr/>
        </p:nvSpPr>
        <p:spPr>
          <a:xfrm>
            <a:off x="8142053" y="973294"/>
            <a:ext cx="148936" cy="350743"/>
          </a:xfrm>
          <a:prstGeom prst="downArrow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FF0000"/>
                </a:solidFill>
              </a:ln>
              <a:solidFill>
                <a:srgbClr val="FFC000"/>
              </a:solidFill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68"/>
          <p:cNvSpPr txBox="1"/>
          <p:nvPr/>
        </p:nvSpPr>
        <p:spPr>
          <a:xfrm>
            <a:off x="0" y="0"/>
            <a:ext cx="44460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3200" b="1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화면구현</a:t>
            </a:r>
            <a:r>
              <a:rPr lang="en-US" sz="32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altLang="ko-KR" sz="32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– </a:t>
            </a:r>
            <a:r>
              <a:rPr lang="ko-KR" altLang="en-US" sz="32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메인</a:t>
            </a:r>
            <a:endParaRPr sz="32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DE5BCF3-6C57-4943-BC39-9917FF519B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27464"/>
            <a:ext cx="12192000" cy="3682897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68"/>
          <p:cNvSpPr txBox="1"/>
          <p:nvPr/>
        </p:nvSpPr>
        <p:spPr>
          <a:xfrm>
            <a:off x="0" y="0"/>
            <a:ext cx="44460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3200" b="1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화면구현</a:t>
            </a:r>
            <a:r>
              <a:rPr lang="en-US" sz="32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altLang="ko-KR" sz="32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– </a:t>
            </a:r>
            <a:r>
              <a:rPr lang="ko-KR" altLang="en-US" sz="32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회원 가입</a:t>
            </a:r>
            <a:endParaRPr sz="32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93C5469-8B6B-4907-978A-C42A309BD1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1307" y="632604"/>
            <a:ext cx="9158429" cy="6225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452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0" cy="685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68"/>
          <p:cNvSpPr txBox="1"/>
          <p:nvPr/>
        </p:nvSpPr>
        <p:spPr>
          <a:xfrm>
            <a:off x="0" y="0"/>
            <a:ext cx="44460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3200" b="1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화면구현</a:t>
            </a:r>
            <a:r>
              <a:rPr lang="en-US" sz="32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altLang="ko-KR" sz="32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– </a:t>
            </a:r>
            <a:r>
              <a:rPr lang="ko-KR" altLang="en-US" sz="32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회원 가입</a:t>
            </a:r>
            <a:endParaRPr sz="32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93C5469-8B6B-4907-978A-C42A309BD1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1307" y="632604"/>
            <a:ext cx="9158429" cy="6225396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10E05DFF-8615-46F4-97EC-79C321921934}"/>
              </a:ext>
            </a:extLst>
          </p:cNvPr>
          <p:cNvSpPr/>
          <p:nvPr/>
        </p:nvSpPr>
        <p:spPr>
          <a:xfrm>
            <a:off x="5995555" y="4000500"/>
            <a:ext cx="602672" cy="25977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487571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68"/>
          <p:cNvSpPr txBox="1"/>
          <p:nvPr/>
        </p:nvSpPr>
        <p:spPr>
          <a:xfrm>
            <a:off x="0" y="0"/>
            <a:ext cx="44460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3200" b="1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화면구현</a:t>
            </a:r>
            <a:r>
              <a:rPr lang="en-US" sz="32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altLang="ko-KR" sz="32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– </a:t>
            </a:r>
            <a:r>
              <a:rPr lang="ko-KR" altLang="en-US" sz="32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회원 가입</a:t>
            </a:r>
            <a:endParaRPr sz="32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94FF875-32CB-4514-AF2B-A80E222A06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01806"/>
            <a:ext cx="6307282" cy="623887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A0AC2DC-34D4-4052-9818-68346A9448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7282" y="601806"/>
            <a:ext cx="6515100" cy="623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89746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68"/>
          <p:cNvSpPr txBox="1"/>
          <p:nvPr/>
        </p:nvSpPr>
        <p:spPr>
          <a:xfrm>
            <a:off x="0" y="0"/>
            <a:ext cx="44460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3200" b="1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화면구현</a:t>
            </a:r>
            <a:r>
              <a:rPr lang="en-US" sz="32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altLang="ko-KR" sz="32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– </a:t>
            </a:r>
            <a:r>
              <a:rPr lang="ko-KR" altLang="en-US" sz="32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회원 가입</a:t>
            </a:r>
            <a:endParaRPr sz="32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660FCA4-7751-45B1-B1C0-3C55C859DD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548120"/>
            <a:ext cx="6473536" cy="611505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BD480BC-34A8-4457-9207-3EBBC8C0B3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3537" y="468456"/>
            <a:ext cx="5886450" cy="6153150"/>
          </a:xfrm>
          <a:prstGeom prst="rect">
            <a:avLst/>
          </a:prstGeom>
        </p:spPr>
      </p:pic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025FD6A7-D5C1-46AF-9162-2DD608D27486}"/>
              </a:ext>
            </a:extLst>
          </p:cNvPr>
          <p:cNvSpPr/>
          <p:nvPr/>
        </p:nvSpPr>
        <p:spPr>
          <a:xfrm>
            <a:off x="5340927" y="3210791"/>
            <a:ext cx="1859973" cy="623455"/>
          </a:xfrm>
          <a:prstGeom prst="rightArrow">
            <a:avLst/>
          </a:prstGeom>
          <a:solidFill>
            <a:schemeClr val="accent4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4A0C1B0-AD64-4636-A33D-7ECB4D8F9328}"/>
              </a:ext>
            </a:extLst>
          </p:cNvPr>
          <p:cNvSpPr/>
          <p:nvPr/>
        </p:nvSpPr>
        <p:spPr>
          <a:xfrm>
            <a:off x="2286000" y="3117273"/>
            <a:ext cx="1163782" cy="13300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6158D25-1E97-40D7-ACE2-53D57B433DC0}"/>
              </a:ext>
            </a:extLst>
          </p:cNvPr>
          <p:cNvSpPr/>
          <p:nvPr/>
        </p:nvSpPr>
        <p:spPr>
          <a:xfrm>
            <a:off x="7585364" y="468456"/>
            <a:ext cx="3688772" cy="213966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8D3282F-4822-4B23-A1BC-BF90C972397D}"/>
              </a:ext>
            </a:extLst>
          </p:cNvPr>
          <p:cNvSpPr/>
          <p:nvPr/>
        </p:nvSpPr>
        <p:spPr>
          <a:xfrm>
            <a:off x="9296400" y="2310246"/>
            <a:ext cx="1084119" cy="31865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098137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68"/>
          <p:cNvSpPr txBox="1"/>
          <p:nvPr/>
        </p:nvSpPr>
        <p:spPr>
          <a:xfrm>
            <a:off x="0" y="0"/>
            <a:ext cx="44460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3200" b="1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화면구현</a:t>
            </a:r>
            <a:r>
              <a:rPr lang="en-US" sz="32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altLang="ko-KR" sz="32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– </a:t>
            </a:r>
            <a:r>
              <a:rPr lang="ko-KR" altLang="en-US" sz="32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회원 가입</a:t>
            </a:r>
            <a:endParaRPr sz="32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D544C38-74C6-4042-B329-31E1A3B95A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5155" y="2114118"/>
            <a:ext cx="7391149" cy="2353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79152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9343E07-7D2E-4205-AA26-ADD248F3BA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3635" y="1841356"/>
            <a:ext cx="5627110" cy="501664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198A04C-AAD8-41A4-8AC5-C7508E9C28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27463"/>
            <a:ext cx="5627111" cy="501664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D0B10E1-1810-455C-80CA-431C9E97A8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8082" y="1178285"/>
            <a:ext cx="5267325" cy="5715000"/>
          </a:xfrm>
          <a:prstGeom prst="rect">
            <a:avLst/>
          </a:prstGeom>
        </p:spPr>
      </p:pic>
      <p:sp>
        <p:nvSpPr>
          <p:cNvPr id="10" name="Google Shape;452;p68">
            <a:extLst>
              <a:ext uri="{FF2B5EF4-FFF2-40B4-BE49-F238E27FC236}">
                <a16:creationId xmlns:a16="http://schemas.microsoft.com/office/drawing/2014/main" id="{4AD18923-01BA-4CA4-8C57-1F28C7CD1222}"/>
              </a:ext>
            </a:extLst>
          </p:cNvPr>
          <p:cNvSpPr txBox="1"/>
          <p:nvPr/>
        </p:nvSpPr>
        <p:spPr>
          <a:xfrm>
            <a:off x="0" y="0"/>
            <a:ext cx="5715000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3200" b="1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화면구현</a:t>
            </a:r>
            <a:r>
              <a:rPr lang="en-US" sz="32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altLang="ko-KR" sz="32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– </a:t>
            </a:r>
            <a:r>
              <a:rPr lang="ko-KR" altLang="en-US" sz="32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카카오</a:t>
            </a:r>
            <a:r>
              <a:rPr lang="en-US" altLang="ko-KR" sz="32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API</a:t>
            </a:r>
            <a:r>
              <a:rPr lang="ko-KR" altLang="en-US" sz="32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로그인</a:t>
            </a:r>
            <a:endParaRPr sz="32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81682900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69"/>
          <p:cNvSpPr txBox="1"/>
          <p:nvPr/>
        </p:nvSpPr>
        <p:spPr>
          <a:xfrm>
            <a:off x="0" y="0"/>
            <a:ext cx="44460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3200" b="1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화면구현</a:t>
            </a:r>
            <a:r>
              <a:rPr lang="en-US" sz="32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altLang="ko-KR" sz="32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</a:t>
            </a:r>
            <a:r>
              <a:rPr lang="ko-KR" altLang="en-US" sz="32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로그인</a:t>
            </a:r>
            <a:endParaRPr sz="32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D0BC4F0-B20B-4E23-8055-2DAB1DB5E6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1307" y="632604"/>
            <a:ext cx="9158429" cy="6225396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85BA3DA-7A4E-4D25-B0CD-1B6D9291F9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019"/>
            <a:ext cx="12192000" cy="679996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EE9404A-6AD8-4221-AC5A-AAAE3A987B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8987" y="732559"/>
            <a:ext cx="7362825" cy="5715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E333CAF-4219-407A-A1DE-AA501888B616}"/>
              </a:ext>
            </a:extLst>
          </p:cNvPr>
          <p:cNvSpPr txBox="1"/>
          <p:nvPr/>
        </p:nvSpPr>
        <p:spPr>
          <a:xfrm>
            <a:off x="8790707" y="320419"/>
            <a:ext cx="22963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◀로그인 후 정보 출력</a:t>
            </a:r>
          </a:p>
        </p:txBody>
      </p:sp>
      <p:sp>
        <p:nvSpPr>
          <p:cNvPr id="9" name="Google Shape;457;p69">
            <a:extLst>
              <a:ext uri="{FF2B5EF4-FFF2-40B4-BE49-F238E27FC236}">
                <a16:creationId xmlns:a16="http://schemas.microsoft.com/office/drawing/2014/main" id="{CAC4DB5C-7458-4F65-BEC9-F4113719CC78}"/>
              </a:ext>
            </a:extLst>
          </p:cNvPr>
          <p:cNvSpPr txBox="1"/>
          <p:nvPr/>
        </p:nvSpPr>
        <p:spPr>
          <a:xfrm>
            <a:off x="0" y="0"/>
            <a:ext cx="44460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3200" b="1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화면구현</a:t>
            </a:r>
            <a:r>
              <a:rPr lang="en-US" sz="32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altLang="ko-KR" sz="32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</a:t>
            </a:r>
            <a:r>
              <a:rPr lang="ko-KR" altLang="en-US" sz="32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로그인</a:t>
            </a:r>
            <a:endParaRPr sz="32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52770993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85BA3DA-7A4E-4D25-B0CD-1B6D9291F9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019"/>
            <a:ext cx="12192000" cy="679996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E333CAF-4219-407A-A1DE-AA501888B616}"/>
              </a:ext>
            </a:extLst>
          </p:cNvPr>
          <p:cNvSpPr txBox="1"/>
          <p:nvPr/>
        </p:nvSpPr>
        <p:spPr>
          <a:xfrm>
            <a:off x="8790707" y="320419"/>
            <a:ext cx="22963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◀로그인 후 정보 출력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9472C98-47BA-4E98-93A8-514F2B9ED2D3}"/>
              </a:ext>
            </a:extLst>
          </p:cNvPr>
          <p:cNvSpPr/>
          <p:nvPr/>
        </p:nvSpPr>
        <p:spPr>
          <a:xfrm>
            <a:off x="8177644" y="226902"/>
            <a:ext cx="374073" cy="39959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Google Shape;457;p69">
            <a:extLst>
              <a:ext uri="{FF2B5EF4-FFF2-40B4-BE49-F238E27FC236}">
                <a16:creationId xmlns:a16="http://schemas.microsoft.com/office/drawing/2014/main" id="{890C686F-E1E9-42DE-870E-D84D931CBA60}"/>
              </a:ext>
            </a:extLst>
          </p:cNvPr>
          <p:cNvSpPr txBox="1"/>
          <p:nvPr/>
        </p:nvSpPr>
        <p:spPr>
          <a:xfrm>
            <a:off x="0" y="0"/>
            <a:ext cx="44460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3200" b="1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화면구현</a:t>
            </a:r>
            <a:r>
              <a:rPr lang="en-US" sz="32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altLang="ko-KR" sz="32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</a:t>
            </a:r>
            <a:r>
              <a:rPr lang="ko-KR" altLang="en-US" sz="32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로그인</a:t>
            </a:r>
            <a:endParaRPr sz="32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2EFA49A-0A45-4D7D-8C7C-6C3A81B97E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946" y="1173307"/>
            <a:ext cx="4276725" cy="15811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59888D9-8577-4447-9E31-91BB29EDC0B3}"/>
              </a:ext>
            </a:extLst>
          </p:cNvPr>
          <p:cNvSpPr txBox="1"/>
          <p:nvPr/>
        </p:nvSpPr>
        <p:spPr>
          <a:xfrm>
            <a:off x="640771" y="2150918"/>
            <a:ext cx="19015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>
                <a:solidFill>
                  <a:srgbClr val="FF0000"/>
                </a:solidFill>
              </a:rPr>
              <a:t>비로그인시</a:t>
            </a:r>
            <a:r>
              <a:rPr lang="en-US" altLang="ko-KR" b="1" dirty="0">
                <a:solidFill>
                  <a:srgbClr val="FF0000"/>
                </a:solidFill>
              </a:rPr>
              <a:t>!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641067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C11E7A6-DEA4-45C8-8C6A-84E6F1037F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1672"/>
            <a:ext cx="12192000" cy="5934656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0DC7A552-3D4F-49E2-B0F9-B85446C2BBEF}"/>
              </a:ext>
            </a:extLst>
          </p:cNvPr>
          <p:cNvSpPr/>
          <p:nvPr/>
        </p:nvSpPr>
        <p:spPr>
          <a:xfrm>
            <a:off x="2005445" y="3958936"/>
            <a:ext cx="945573" cy="28055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C5C8B77-30B0-4257-9C4F-93ADED1D3A42}"/>
              </a:ext>
            </a:extLst>
          </p:cNvPr>
          <p:cNvSpPr/>
          <p:nvPr/>
        </p:nvSpPr>
        <p:spPr>
          <a:xfrm>
            <a:off x="2005444" y="6115773"/>
            <a:ext cx="1236520" cy="28055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Google Shape;457;p69">
            <a:extLst>
              <a:ext uri="{FF2B5EF4-FFF2-40B4-BE49-F238E27FC236}">
                <a16:creationId xmlns:a16="http://schemas.microsoft.com/office/drawing/2014/main" id="{F4FF792F-5D3B-4B7C-83E3-A700828C413D}"/>
              </a:ext>
            </a:extLst>
          </p:cNvPr>
          <p:cNvSpPr txBox="1"/>
          <p:nvPr/>
        </p:nvSpPr>
        <p:spPr>
          <a:xfrm>
            <a:off x="0" y="0"/>
            <a:ext cx="4572000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3200" b="1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화면구현</a:t>
            </a:r>
            <a:r>
              <a:rPr lang="en-US" sz="32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altLang="ko-KR" sz="32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– </a:t>
            </a:r>
            <a:r>
              <a:rPr lang="ko-KR" altLang="en-US" sz="32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레시피 작성</a:t>
            </a:r>
            <a:endParaRPr sz="32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70840664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085E790-DABB-4BB7-8529-5BABE4A487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79318"/>
            <a:ext cx="12192000" cy="6078682"/>
          </a:xfrm>
          <a:prstGeom prst="rect">
            <a:avLst/>
          </a:prstGeom>
        </p:spPr>
      </p:pic>
      <p:sp>
        <p:nvSpPr>
          <p:cNvPr id="6" name="Google Shape;457;p69">
            <a:extLst>
              <a:ext uri="{FF2B5EF4-FFF2-40B4-BE49-F238E27FC236}">
                <a16:creationId xmlns:a16="http://schemas.microsoft.com/office/drawing/2014/main" id="{2A2491BB-B344-4697-9CA0-0ECD21A4F4F2}"/>
              </a:ext>
            </a:extLst>
          </p:cNvPr>
          <p:cNvSpPr txBox="1"/>
          <p:nvPr/>
        </p:nvSpPr>
        <p:spPr>
          <a:xfrm>
            <a:off x="0" y="-16421"/>
            <a:ext cx="4572000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3200" b="1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화면구현</a:t>
            </a:r>
            <a:r>
              <a:rPr lang="en-US" sz="32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altLang="ko-KR" sz="32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– </a:t>
            </a:r>
            <a:r>
              <a:rPr lang="ko-KR" altLang="en-US" sz="32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레시피 작성</a:t>
            </a:r>
            <a:endParaRPr sz="32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8525740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9"/>
          <p:cNvSpPr/>
          <p:nvPr/>
        </p:nvSpPr>
        <p:spPr>
          <a:xfrm>
            <a:off x="-50" y="0"/>
            <a:ext cx="12192000" cy="6858000"/>
          </a:xfrm>
          <a:prstGeom prst="rect">
            <a:avLst/>
          </a:prstGeom>
          <a:noFill/>
          <a:ln w="22860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3" name="Google Shape;123;p19"/>
          <p:cNvSpPr txBox="1"/>
          <p:nvPr/>
        </p:nvSpPr>
        <p:spPr>
          <a:xfrm>
            <a:off x="248600" y="248625"/>
            <a:ext cx="20823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32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기획의도</a:t>
            </a:r>
            <a:endParaRPr sz="32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24" name="Google Shape;124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46825" y="999474"/>
            <a:ext cx="10298349" cy="54259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457;p69">
            <a:extLst>
              <a:ext uri="{FF2B5EF4-FFF2-40B4-BE49-F238E27FC236}">
                <a16:creationId xmlns:a16="http://schemas.microsoft.com/office/drawing/2014/main" id="{2A2491BB-B344-4697-9CA0-0ECD21A4F4F2}"/>
              </a:ext>
            </a:extLst>
          </p:cNvPr>
          <p:cNvSpPr txBox="1"/>
          <p:nvPr/>
        </p:nvSpPr>
        <p:spPr>
          <a:xfrm>
            <a:off x="0" y="-16421"/>
            <a:ext cx="4572000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3200" b="1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화면구현</a:t>
            </a:r>
            <a:r>
              <a:rPr lang="en-US" sz="32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altLang="ko-KR" sz="32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– </a:t>
            </a:r>
            <a:r>
              <a:rPr lang="ko-KR" altLang="en-US" sz="32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레시피 조회</a:t>
            </a:r>
            <a:endParaRPr sz="32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0257C9A-A3F3-4F61-B013-64B5FB895E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3100" y="660657"/>
            <a:ext cx="8146473" cy="6197343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B5B4CC15-D1E3-49A9-A55A-9E6FD6C36CE7}"/>
              </a:ext>
            </a:extLst>
          </p:cNvPr>
          <p:cNvSpPr/>
          <p:nvPr/>
        </p:nvSpPr>
        <p:spPr>
          <a:xfrm>
            <a:off x="4748645" y="4312227"/>
            <a:ext cx="1257300" cy="914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85372B43-78BB-4DCB-9E3F-5DCAC971F67C}"/>
              </a:ext>
            </a:extLst>
          </p:cNvPr>
          <p:cNvSpPr/>
          <p:nvPr/>
        </p:nvSpPr>
        <p:spPr>
          <a:xfrm rot="10800000">
            <a:off x="6411191" y="4457699"/>
            <a:ext cx="1859973" cy="623455"/>
          </a:xfrm>
          <a:prstGeom prst="rightArrow">
            <a:avLst/>
          </a:prstGeom>
          <a:solidFill>
            <a:schemeClr val="accent4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BE387A9-67C7-4F25-86C0-CEB091207A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5945" y="5081155"/>
            <a:ext cx="5455228" cy="161922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A9169BDA-AD43-4136-983F-28C44D829043}"/>
              </a:ext>
            </a:extLst>
          </p:cNvPr>
          <p:cNvSpPr/>
          <p:nvPr/>
        </p:nvSpPr>
        <p:spPr>
          <a:xfrm>
            <a:off x="6005945" y="6556664"/>
            <a:ext cx="5455228" cy="14371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513196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57;p69">
            <a:extLst>
              <a:ext uri="{FF2B5EF4-FFF2-40B4-BE49-F238E27FC236}">
                <a16:creationId xmlns:a16="http://schemas.microsoft.com/office/drawing/2014/main" id="{BAA25185-535D-42F8-8CB1-AA5505D7F2E7}"/>
              </a:ext>
            </a:extLst>
          </p:cNvPr>
          <p:cNvSpPr txBox="1"/>
          <p:nvPr/>
        </p:nvSpPr>
        <p:spPr>
          <a:xfrm>
            <a:off x="0" y="-16421"/>
            <a:ext cx="4572000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3200" b="1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화면구현</a:t>
            </a:r>
            <a:r>
              <a:rPr lang="en-US" sz="32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altLang="ko-KR" sz="32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– </a:t>
            </a:r>
            <a:r>
              <a:rPr lang="ko-KR" altLang="en-US" sz="32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레시피 조회</a:t>
            </a:r>
            <a:endParaRPr sz="32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A0F7EBC-A38A-42E8-B657-2882F1119B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670" y="660657"/>
            <a:ext cx="4496439" cy="604750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FCD3DEB-F62F-4CDC-B200-341305E698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8417" y="3543300"/>
            <a:ext cx="5112327" cy="3164866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561EEA20-1AD2-4348-B14B-691716348C9C}"/>
              </a:ext>
            </a:extLst>
          </p:cNvPr>
          <p:cNvSpPr/>
          <p:nvPr/>
        </p:nvSpPr>
        <p:spPr>
          <a:xfrm>
            <a:off x="636670" y="3917373"/>
            <a:ext cx="1846757" cy="29094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62EFCC18-9EF7-40CA-A891-DF53209ADE75}"/>
              </a:ext>
            </a:extLst>
          </p:cNvPr>
          <p:cNvSpPr/>
          <p:nvPr/>
        </p:nvSpPr>
        <p:spPr>
          <a:xfrm rot="20080742">
            <a:off x="2825717" y="3128177"/>
            <a:ext cx="2892463" cy="373045"/>
          </a:xfrm>
          <a:prstGeom prst="rightArrow">
            <a:avLst/>
          </a:prstGeom>
          <a:solidFill>
            <a:schemeClr val="accent4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Google Shape;159;p23">
            <a:extLst>
              <a:ext uri="{FF2B5EF4-FFF2-40B4-BE49-F238E27FC236}">
                <a16:creationId xmlns:a16="http://schemas.microsoft.com/office/drawing/2014/main" id="{5B6F46C9-5453-4590-B9ED-0B58D7A1327F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69780" y="264134"/>
            <a:ext cx="3685948" cy="3164866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9C1CA18-9A1C-4DDA-9D9F-9DC34A2E07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2824" y="774957"/>
            <a:ext cx="1678248" cy="2042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67049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D38BB1D-A673-4039-9702-5F45B33FFA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5437" y="614362"/>
            <a:ext cx="9001125" cy="5629275"/>
          </a:xfrm>
          <a:prstGeom prst="rect">
            <a:avLst/>
          </a:prstGeom>
        </p:spPr>
      </p:pic>
      <p:sp>
        <p:nvSpPr>
          <p:cNvPr id="6" name="Google Shape;457;p69">
            <a:extLst>
              <a:ext uri="{FF2B5EF4-FFF2-40B4-BE49-F238E27FC236}">
                <a16:creationId xmlns:a16="http://schemas.microsoft.com/office/drawing/2014/main" id="{C4F93C2E-73E5-42AA-A1F0-F4651EC5D851}"/>
              </a:ext>
            </a:extLst>
          </p:cNvPr>
          <p:cNvSpPr txBox="1"/>
          <p:nvPr/>
        </p:nvSpPr>
        <p:spPr>
          <a:xfrm>
            <a:off x="0" y="-16421"/>
            <a:ext cx="4572000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3200" b="1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화면구현</a:t>
            </a:r>
            <a:r>
              <a:rPr lang="en-US" sz="32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altLang="ko-KR" sz="32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– </a:t>
            </a:r>
            <a:r>
              <a:rPr lang="ko-KR" altLang="en-US" sz="32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상품 조회</a:t>
            </a:r>
            <a:endParaRPr sz="32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8C3F7DA-01D6-42BC-A821-924A770334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9404" y="4137314"/>
            <a:ext cx="354330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54018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765C11A-9224-4C8E-868C-5A2E590421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619" y="613064"/>
            <a:ext cx="10183090" cy="6117214"/>
          </a:xfrm>
          <a:prstGeom prst="rect">
            <a:avLst/>
          </a:prstGeom>
        </p:spPr>
      </p:pic>
      <p:sp>
        <p:nvSpPr>
          <p:cNvPr id="6" name="Google Shape;457;p69">
            <a:extLst>
              <a:ext uri="{FF2B5EF4-FFF2-40B4-BE49-F238E27FC236}">
                <a16:creationId xmlns:a16="http://schemas.microsoft.com/office/drawing/2014/main" id="{9D29D2BB-7494-429C-9B83-4A19043F3E3B}"/>
              </a:ext>
            </a:extLst>
          </p:cNvPr>
          <p:cNvSpPr txBox="1"/>
          <p:nvPr/>
        </p:nvSpPr>
        <p:spPr>
          <a:xfrm>
            <a:off x="0" y="-16421"/>
            <a:ext cx="4572000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3200" b="1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화면구현</a:t>
            </a:r>
            <a:r>
              <a:rPr lang="en-US" sz="32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altLang="ko-KR" sz="32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– </a:t>
            </a:r>
            <a:r>
              <a:rPr lang="ko-KR" altLang="en-US" sz="32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상품 조회</a:t>
            </a:r>
            <a:endParaRPr sz="32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82AD33C-9C74-49A5-AD60-B621BFE3BF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4744316"/>
            <a:ext cx="3200400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07151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2ADCAAE-42D2-44C9-8905-9DF5AAD92D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8775" y="609600"/>
            <a:ext cx="8934450" cy="5638800"/>
          </a:xfrm>
          <a:prstGeom prst="rect">
            <a:avLst/>
          </a:prstGeom>
        </p:spPr>
      </p:pic>
      <p:sp>
        <p:nvSpPr>
          <p:cNvPr id="6" name="Google Shape;457;p69">
            <a:extLst>
              <a:ext uri="{FF2B5EF4-FFF2-40B4-BE49-F238E27FC236}">
                <a16:creationId xmlns:a16="http://schemas.microsoft.com/office/drawing/2014/main" id="{48FF5891-531E-4BD2-82E0-3BA68297E4AB}"/>
              </a:ext>
            </a:extLst>
          </p:cNvPr>
          <p:cNvSpPr txBox="1"/>
          <p:nvPr/>
        </p:nvSpPr>
        <p:spPr>
          <a:xfrm>
            <a:off x="0" y="-16421"/>
            <a:ext cx="5164282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3200" b="1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화면구현</a:t>
            </a:r>
            <a:r>
              <a:rPr lang="en-US" sz="32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altLang="ko-KR" sz="32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– </a:t>
            </a:r>
            <a:r>
              <a:rPr lang="ko-KR" altLang="en-US" sz="32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장바구니 조회</a:t>
            </a:r>
            <a:endParaRPr sz="32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E49D1A27-D6A6-46FE-BB78-88F6E2489AF6}"/>
              </a:ext>
            </a:extLst>
          </p:cNvPr>
          <p:cNvSpPr/>
          <p:nvPr/>
        </p:nvSpPr>
        <p:spPr>
          <a:xfrm rot="1020211">
            <a:off x="332546" y="1708002"/>
            <a:ext cx="1269431" cy="373045"/>
          </a:xfrm>
          <a:prstGeom prst="rightArrow">
            <a:avLst/>
          </a:prstGeom>
          <a:solidFill>
            <a:schemeClr val="accent4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202483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4ECCBBA-46DB-468A-BC7E-D80B98AAD0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529" y="862446"/>
            <a:ext cx="10500287" cy="5995554"/>
          </a:xfrm>
          <a:prstGeom prst="rect">
            <a:avLst/>
          </a:prstGeom>
        </p:spPr>
      </p:pic>
      <p:sp>
        <p:nvSpPr>
          <p:cNvPr id="6" name="Google Shape;457;p69">
            <a:extLst>
              <a:ext uri="{FF2B5EF4-FFF2-40B4-BE49-F238E27FC236}">
                <a16:creationId xmlns:a16="http://schemas.microsoft.com/office/drawing/2014/main" id="{6797796B-8D5D-4D2F-BBC4-AD7422CA94A1}"/>
              </a:ext>
            </a:extLst>
          </p:cNvPr>
          <p:cNvSpPr txBox="1"/>
          <p:nvPr/>
        </p:nvSpPr>
        <p:spPr>
          <a:xfrm>
            <a:off x="0" y="-16421"/>
            <a:ext cx="5164282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3200" b="1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화면구현</a:t>
            </a:r>
            <a:r>
              <a:rPr lang="en-US" sz="32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altLang="ko-KR" sz="32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– </a:t>
            </a:r>
            <a:r>
              <a:rPr lang="ko-KR" altLang="en-US" sz="32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주문</a:t>
            </a:r>
            <a:r>
              <a:rPr lang="en-US" altLang="ko-KR" sz="32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/</a:t>
            </a:r>
            <a:r>
              <a:rPr lang="ko-KR" altLang="en-US" sz="32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결제</a:t>
            </a:r>
            <a:endParaRPr sz="32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94329965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DCA28CB-FBAA-4A61-93EF-15FD563337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4665"/>
            <a:ext cx="6781800" cy="5800725"/>
          </a:xfrm>
          <a:prstGeom prst="rect">
            <a:avLst/>
          </a:prstGeom>
        </p:spPr>
      </p:pic>
      <p:sp>
        <p:nvSpPr>
          <p:cNvPr id="6" name="Google Shape;457;p69">
            <a:extLst>
              <a:ext uri="{FF2B5EF4-FFF2-40B4-BE49-F238E27FC236}">
                <a16:creationId xmlns:a16="http://schemas.microsoft.com/office/drawing/2014/main" id="{C508EA89-E31F-4186-87D9-93A2FB312E49}"/>
              </a:ext>
            </a:extLst>
          </p:cNvPr>
          <p:cNvSpPr txBox="1"/>
          <p:nvPr/>
        </p:nvSpPr>
        <p:spPr>
          <a:xfrm>
            <a:off x="0" y="-16421"/>
            <a:ext cx="5164282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3200" b="1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화면구현</a:t>
            </a:r>
            <a:r>
              <a:rPr lang="en-US" sz="32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altLang="ko-KR" sz="32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– </a:t>
            </a:r>
            <a:r>
              <a:rPr lang="ko-KR" altLang="en-US" sz="32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주문</a:t>
            </a:r>
            <a:r>
              <a:rPr lang="en-US" altLang="ko-KR" sz="32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/</a:t>
            </a:r>
            <a:r>
              <a:rPr lang="ko-KR" altLang="en-US" sz="32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결제</a:t>
            </a:r>
            <a:endParaRPr sz="32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15339190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98;p15">
            <a:extLst>
              <a:ext uri="{FF2B5EF4-FFF2-40B4-BE49-F238E27FC236}">
                <a16:creationId xmlns:a16="http://schemas.microsoft.com/office/drawing/2014/main" id="{B6E457DA-266A-41C7-960F-B48CF11D7BB0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459488" y="1099975"/>
            <a:ext cx="3273025" cy="327302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99;p15">
            <a:extLst>
              <a:ext uri="{FF2B5EF4-FFF2-40B4-BE49-F238E27FC236}">
                <a16:creationId xmlns:a16="http://schemas.microsoft.com/office/drawing/2014/main" id="{D1F326A8-FC08-49F4-BB2B-4214FB76E7A5}"/>
              </a:ext>
            </a:extLst>
          </p:cNvPr>
          <p:cNvSpPr txBox="1"/>
          <p:nvPr/>
        </p:nvSpPr>
        <p:spPr>
          <a:xfrm>
            <a:off x="4423638" y="4245075"/>
            <a:ext cx="33447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시연</a:t>
            </a:r>
            <a:endParaRPr sz="2800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201034619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599"/>
        </a:solidFill>
        <a:effectLst/>
      </p:bgPr>
    </p:bg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77"/>
          <p:cNvSpPr txBox="1"/>
          <p:nvPr/>
        </p:nvSpPr>
        <p:spPr>
          <a:xfrm>
            <a:off x="5000050" y="4565650"/>
            <a:ext cx="24474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32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감사합니다.</a:t>
            </a:r>
            <a:endParaRPr sz="32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26" name="Google Shape;526;p7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59475" y="1292625"/>
            <a:ext cx="3273025" cy="327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0"/>
          <p:cNvSpPr/>
          <p:nvPr/>
        </p:nvSpPr>
        <p:spPr>
          <a:xfrm>
            <a:off x="-50" y="0"/>
            <a:ext cx="12192000" cy="6858000"/>
          </a:xfrm>
          <a:prstGeom prst="rect">
            <a:avLst/>
          </a:prstGeom>
          <a:noFill/>
          <a:ln w="22860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0" name="Google Shape;130;p20"/>
          <p:cNvSpPr txBox="1"/>
          <p:nvPr/>
        </p:nvSpPr>
        <p:spPr>
          <a:xfrm>
            <a:off x="248600" y="248625"/>
            <a:ext cx="20823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32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기획의도</a:t>
            </a:r>
            <a:endParaRPr sz="32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31" name="Google Shape;131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270225" y="221850"/>
            <a:ext cx="2687725" cy="641427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32" name="Google Shape;132;p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80688" y="221850"/>
            <a:ext cx="2305050" cy="603885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33" name="Google Shape;133;p2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92750" y="861550"/>
            <a:ext cx="5673384" cy="539917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1"/>
          <p:cNvSpPr/>
          <p:nvPr/>
        </p:nvSpPr>
        <p:spPr>
          <a:xfrm>
            <a:off x="-50" y="0"/>
            <a:ext cx="12192000" cy="6858000"/>
          </a:xfrm>
          <a:prstGeom prst="rect">
            <a:avLst/>
          </a:prstGeom>
          <a:noFill/>
          <a:ln w="22860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9" name="Google Shape;139;p21"/>
          <p:cNvSpPr txBox="1"/>
          <p:nvPr/>
        </p:nvSpPr>
        <p:spPr>
          <a:xfrm>
            <a:off x="248600" y="248625"/>
            <a:ext cx="20823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32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기획의도</a:t>
            </a:r>
            <a:endParaRPr sz="32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40" name="Google Shape;140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5788" y="925725"/>
            <a:ext cx="5610225" cy="5181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41" name="Google Shape;141;p21"/>
          <p:cNvSpPr txBox="1"/>
          <p:nvPr/>
        </p:nvSpPr>
        <p:spPr>
          <a:xfrm>
            <a:off x="2182213" y="6205350"/>
            <a:ext cx="1937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(만</a:t>
            </a:r>
            <a:r>
              <a:rPr lang="ko-KR" altLang="en-US" sz="2000" b="0" i="0" u="none" strike="noStrike" cap="none" dirty="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*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의레시피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)</a:t>
            </a:r>
            <a:endParaRPr sz="2000" b="0" i="0" u="none" strike="noStrike" cap="none" dirty="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142" name="Google Shape;142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58249" y="3083525"/>
            <a:ext cx="5139999" cy="3023801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43" name="Google Shape;143;p21"/>
          <p:cNvSpPr txBox="1"/>
          <p:nvPr/>
        </p:nvSpPr>
        <p:spPr>
          <a:xfrm>
            <a:off x="8045592" y="6205350"/>
            <a:ext cx="25653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(</a:t>
            </a:r>
            <a:r>
              <a:rPr lang="ko-KR" altLang="en-US" sz="2000" b="0" i="0" u="none" strike="noStrike" cap="none" dirty="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*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팡, </a:t>
            </a:r>
            <a:r>
              <a:rPr lang="ko-KR" altLang="en-US" sz="2000" b="0" i="0" u="none" strike="noStrike" cap="none" dirty="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*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켓프레시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)</a:t>
            </a:r>
            <a:endParaRPr sz="2000" b="0" i="0" u="none" strike="noStrike" cap="none" dirty="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44" name="Google Shape;144;p21"/>
          <p:cNvSpPr/>
          <p:nvPr/>
        </p:nvSpPr>
        <p:spPr>
          <a:xfrm>
            <a:off x="6182100" y="3551075"/>
            <a:ext cx="457800" cy="152700"/>
          </a:xfrm>
          <a:prstGeom prst="rightArrow">
            <a:avLst>
              <a:gd name="adj1" fmla="val 50000"/>
              <a:gd name="adj2" fmla="val 50000"/>
            </a:avLst>
          </a:prstGeom>
          <a:noFill/>
          <a:ln w="7620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354</TotalTime>
  <Words>277</Words>
  <Application>Microsoft Office PowerPoint</Application>
  <PresentationFormat>와이드스크린</PresentationFormat>
  <Paragraphs>95</Paragraphs>
  <Slides>78</Slides>
  <Notes>64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78</vt:i4>
      </vt:variant>
    </vt:vector>
  </HeadingPairs>
  <TitlesOfParts>
    <vt:vector size="83" baseType="lpstr">
      <vt:lpstr>Verdana</vt:lpstr>
      <vt:lpstr>Malgun Gothic</vt:lpstr>
      <vt:lpstr>Noto Sans KR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user</cp:lastModifiedBy>
  <cp:revision>36</cp:revision>
  <dcterms:modified xsi:type="dcterms:W3CDTF">2025-02-13T07:12:47Z</dcterms:modified>
</cp:coreProperties>
</file>